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gif>
</file>

<file path=ppt/media/image3.gif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7078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0278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9291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9229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05493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91490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87731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1671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35042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5869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845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10961114-11BD-4983-ADDC-91B2B90DD396}" type="datetimeFigureOut">
              <a:rPr lang="es-ES" smtClean="0"/>
              <a:t>21/11/2024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14DE97AD-99A3-49E8-910A-208005472AB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8130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A4C9E5-27A3-9370-4BFF-786BE2888C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>
                <a:latin typeface="Cascadia Mono" panose="020B0609020000020004" pitchFamily="49" charset="0"/>
                <a:cs typeface="Cascadia Mono" panose="020B0609020000020004" pitchFamily="49" charset="0"/>
              </a:rPr>
              <a:t>Extensión de prototipo: Unity FPS </a:t>
            </a:r>
            <a:r>
              <a:rPr lang="es-ES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Microgame</a:t>
            </a:r>
            <a:endParaRPr lang="es-ES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ADB3B89-E611-1CFC-D0AE-956B27F4B4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r>
              <a:rPr lang="es-ES" dirty="0">
                <a:latin typeface="Cascadia Mono" panose="020B0609020000020004" pitchFamily="49" charset="0"/>
                <a:cs typeface="Cascadia Mono" panose="020B0609020000020004" pitchFamily="49" charset="0"/>
              </a:rPr>
              <a:t>Miguel Rico Feo</a:t>
            </a:r>
          </a:p>
        </p:txBody>
      </p:sp>
    </p:spTree>
    <p:extLst>
      <p:ext uri="{BB962C8B-B14F-4D97-AF65-F5344CB8AC3E}">
        <p14:creationId xmlns:p14="http://schemas.microsoft.com/office/powerpoint/2010/main" val="4008884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ídeo sin título ‐ Hecho con Clipchamp (5)">
            <a:hlinkClick r:id="" action="ppaction://media"/>
            <a:extLst>
              <a:ext uri="{FF2B5EF4-FFF2-40B4-BE49-F238E27FC236}">
                <a16:creationId xmlns:a16="http://schemas.microsoft.com/office/drawing/2014/main" id="{1FB5606F-019B-2CBF-5CE4-7FC4673E8D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0202" y="1874518"/>
            <a:ext cx="8031593" cy="451777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433B9DC-ECB0-27D7-C437-F6565A9DD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Resultado</a:t>
            </a:r>
          </a:p>
        </p:txBody>
      </p:sp>
    </p:spTree>
    <p:extLst>
      <p:ext uri="{BB962C8B-B14F-4D97-AF65-F5344CB8AC3E}">
        <p14:creationId xmlns:p14="http://schemas.microsoft.com/office/powerpoint/2010/main" val="1802550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CD92C-6FBB-C8E4-2EF9-9B64D70FD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latin typeface="Cascadia Mono" panose="020B0609020000020004" pitchFamily="49" charset="0"/>
                <a:cs typeface="Cascadia Mono" panose="020B0609020000020004" pitchFamily="49" charset="0"/>
              </a:rPr>
              <a:t>2 mecánicas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A79931C-976D-7F2D-AC51-69DEB6CCC6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Rocket</a:t>
            </a:r>
            <a:r>
              <a:rPr lang="es-ES" dirty="0">
                <a:latin typeface="Cascadia Mono" panose="020B0609020000020004" pitchFamily="49" charset="0"/>
                <a:cs typeface="Cascadia Mono" panose="020B0609020000020004" pitchFamily="49" charset="0"/>
              </a:rPr>
              <a:t> Jumping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D243990D-3E0D-2A23-F7AB-05DE673BFC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dirty="0">
                <a:latin typeface="Cascadia Mono" panose="020B0609020000020004" pitchFamily="49" charset="0"/>
                <a:cs typeface="Cascadia Mono" panose="020B0609020000020004" pitchFamily="49" charset="0"/>
              </a:rPr>
              <a:t>Gancho y patada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94ABAD5B-9C58-A85F-61AC-07B165300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532888"/>
            <a:ext cx="2801892" cy="192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Doom Slayer | DEATH BATTLE Wiki | Fandom">
            <a:extLst>
              <a:ext uri="{FF2B5EF4-FFF2-40B4-BE49-F238E27FC236}">
                <a16:creationId xmlns:a16="http://schemas.microsoft.com/office/drawing/2014/main" id="{48994118-17FC-0071-CD8A-F2ADE3A54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5325" y="4458478"/>
            <a:ext cx="3054700" cy="1722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Quake GIF - Encontrar en GIFER">
            <a:extLst>
              <a:ext uri="{FF2B5EF4-FFF2-40B4-BE49-F238E27FC236}">
                <a16:creationId xmlns:a16="http://schemas.microsoft.com/office/drawing/2014/main" id="{B87BCEF4-A250-9582-BBFA-F56E39C2F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0112" y="4454192"/>
            <a:ext cx="3048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Quake Logo PNG Vector (EPS) Free Download">
            <a:extLst>
              <a:ext uri="{FF2B5EF4-FFF2-40B4-BE49-F238E27FC236}">
                <a16:creationId xmlns:a16="http://schemas.microsoft.com/office/drawing/2014/main" id="{06BDF3A7-3CB9-C677-B62F-C451A93A3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570001"/>
            <a:ext cx="1866890" cy="2204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723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C7C0A8-CBDD-AD15-9797-5696423A2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1. </a:t>
            </a:r>
            <a:r>
              <a:rPr lang="es-ES" dirty="0" err="1"/>
              <a:t>Rocket</a:t>
            </a:r>
            <a:r>
              <a:rPr lang="es-ES" dirty="0"/>
              <a:t> Jumping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3ADBE36-6AEF-10ED-86BC-F5E78C49A4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s-ES" sz="2400" dirty="0" err="1"/>
              <a:t>Raycast</a:t>
            </a:r>
            <a:r>
              <a:rPr lang="es-ES" sz="2400" dirty="0"/>
              <a:t> cada vez que se dispara.</a:t>
            </a:r>
          </a:p>
          <a:p>
            <a:r>
              <a:rPr lang="es-ES" sz="2400" dirty="0"/>
              <a:t>Si impacta una superficie, aplica un impulso en la dirección opuesta al disparo.</a:t>
            </a:r>
          </a:p>
        </p:txBody>
      </p:sp>
      <p:pic>
        <p:nvPicPr>
          <p:cNvPr id="8" name="Marcador de contenido 7" descr="Texto&#10;&#10;Descripción generada automáticamente">
            <a:extLst>
              <a:ext uri="{FF2B5EF4-FFF2-40B4-BE49-F238E27FC236}">
                <a16:creationId xmlns:a16="http://schemas.microsoft.com/office/drawing/2014/main" id="{8EF54068-1996-86DA-E901-305F0B1D40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3775" y="1441958"/>
            <a:ext cx="4733375" cy="4351338"/>
          </a:xfr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A5694B1-166B-F3D9-E975-9060B8D8C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4120999"/>
            <a:ext cx="4914900" cy="2190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5672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33B9DC-ECB0-27D7-C437-F6565A9DD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Resultado</a:t>
            </a:r>
          </a:p>
        </p:txBody>
      </p:sp>
      <p:pic>
        <p:nvPicPr>
          <p:cNvPr id="7" name="20241121-2022-53.1318924">
            <a:hlinkClick r:id="" action="ppaction://media"/>
            <a:extLst>
              <a:ext uri="{FF2B5EF4-FFF2-40B4-BE49-F238E27FC236}">
                <a16:creationId xmlns:a16="http://schemas.microsoft.com/office/drawing/2014/main" id="{E27D1A36-F6A7-1B0D-30D3-BD3FFF83998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3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0203" y="1874519"/>
            <a:ext cx="8031593" cy="451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545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EAE185-04A0-E96A-A06A-A59FDA0BE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2.1. Gancho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DF550F-500F-62EF-6331-C0E871F99B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s-ES" sz="2400" dirty="0"/>
              <a:t>Engancha paredes y enemigos</a:t>
            </a:r>
          </a:p>
          <a:p>
            <a:r>
              <a:rPr lang="es-ES" sz="2400" dirty="0"/>
              <a:t>Mueve al jugador hacia el objetivo usando una curva para la velocidad.</a:t>
            </a:r>
          </a:p>
          <a:p>
            <a:r>
              <a:rPr lang="es-ES" sz="2400" dirty="0"/>
              <a:t>Se conserva la velocidad tras desengancharse.</a:t>
            </a:r>
          </a:p>
          <a:p>
            <a:r>
              <a:rPr lang="es-ES" sz="2400" dirty="0"/>
              <a:t>Al lanzar el gancho se anima con un </a:t>
            </a:r>
            <a:r>
              <a:rPr lang="es-ES" sz="2400" dirty="0" err="1"/>
              <a:t>LineRenderer</a:t>
            </a:r>
            <a:r>
              <a:rPr lang="es-ES" sz="2400" dirty="0"/>
              <a:t> y un modelo 3D del gancho.</a:t>
            </a:r>
          </a:p>
          <a:p>
            <a:r>
              <a:rPr lang="es-ES" sz="2400" dirty="0"/>
              <a:t>El jugador es invulnerable mientras está enganchado a un enemigo.</a:t>
            </a:r>
          </a:p>
          <a:p>
            <a:endParaRPr lang="es-ES" dirty="0"/>
          </a:p>
        </p:txBody>
      </p:sp>
      <p:pic>
        <p:nvPicPr>
          <p:cNvPr id="10" name="Marcador de contenido 9" descr="Texto&#10;&#10;Descripción generada automáticamente">
            <a:extLst>
              <a:ext uri="{FF2B5EF4-FFF2-40B4-BE49-F238E27FC236}">
                <a16:creationId xmlns:a16="http://schemas.microsoft.com/office/drawing/2014/main" id="{E901F4DD-138C-049A-FC78-88FD7276E8D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925" y="1437229"/>
            <a:ext cx="5181600" cy="3983541"/>
          </a:xfrm>
        </p:spPr>
      </p:pic>
    </p:spTree>
    <p:extLst>
      <p:ext uri="{BB962C8B-B14F-4D97-AF65-F5344CB8AC3E}">
        <p14:creationId xmlns:p14="http://schemas.microsoft.com/office/powerpoint/2010/main" val="6194846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41121-2039-42.5366816">
            <a:hlinkClick r:id="" action="ppaction://media"/>
            <a:extLst>
              <a:ext uri="{FF2B5EF4-FFF2-40B4-BE49-F238E27FC236}">
                <a16:creationId xmlns:a16="http://schemas.microsoft.com/office/drawing/2014/main" id="{3ED311F7-C819-5D2C-1282-6D1C0EE8D6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0202" y="1874519"/>
            <a:ext cx="8031593" cy="451777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433B9DC-ECB0-27D7-C437-F6565A9DD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Resultado</a:t>
            </a:r>
          </a:p>
        </p:txBody>
      </p:sp>
    </p:spTree>
    <p:extLst>
      <p:ext uri="{BB962C8B-B14F-4D97-AF65-F5344CB8AC3E}">
        <p14:creationId xmlns:p14="http://schemas.microsoft.com/office/powerpoint/2010/main" val="708149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4443AC-B97B-6336-555E-FE2705982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2.2. Patada con gancho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4CF777-DB90-5C96-41EE-6CFE5D2A16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sz="2400" dirty="0"/>
              <a:t>Al enganchar un enemigo, acercarse, y saltar en el momento justo, se le puede dar una patada.</a:t>
            </a:r>
          </a:p>
          <a:p>
            <a:r>
              <a:rPr lang="es-ES" sz="2400" dirty="0"/>
              <a:t>La patada propulsa al jugador hacia arriba y mata a los enemigos normales.</a:t>
            </a:r>
          </a:p>
          <a:p>
            <a:r>
              <a:rPr lang="es-ES" sz="2400" dirty="0"/>
              <a:t>Se puede encadenar gancho-patada-salto varias veces para acabar con un grupo grande de enemigos.</a:t>
            </a:r>
          </a:p>
          <a:p>
            <a:r>
              <a:rPr lang="es-ES" sz="2400" dirty="0"/>
              <a:t>Game </a:t>
            </a:r>
            <a:r>
              <a:rPr lang="es-ES" sz="2400" dirty="0" err="1"/>
              <a:t>feel</a:t>
            </a:r>
            <a:r>
              <a:rPr lang="es-ES" sz="2400" dirty="0"/>
              <a:t> mejorado con camera </a:t>
            </a:r>
            <a:r>
              <a:rPr lang="es-ES" sz="2400" dirty="0" err="1"/>
              <a:t>shake</a:t>
            </a:r>
            <a:r>
              <a:rPr lang="es-ES" sz="2400" dirty="0"/>
              <a:t> y </a:t>
            </a:r>
            <a:r>
              <a:rPr lang="es-ES" sz="2400" dirty="0" err="1"/>
              <a:t>slowmotion</a:t>
            </a:r>
            <a:r>
              <a:rPr lang="es-ES" sz="2400" dirty="0"/>
              <a:t> breve.</a:t>
            </a:r>
          </a:p>
        </p:txBody>
      </p:sp>
      <p:pic>
        <p:nvPicPr>
          <p:cNvPr id="6" name="Marcador de contenido 5" descr="Texto&#10;&#10;Descripción generada automáticamente">
            <a:extLst>
              <a:ext uri="{FF2B5EF4-FFF2-40B4-BE49-F238E27FC236}">
                <a16:creationId xmlns:a16="http://schemas.microsoft.com/office/drawing/2014/main" id="{BBE2591C-AADC-93B4-B859-D358CBBBF0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303" y="1622365"/>
            <a:ext cx="4490099" cy="4757858"/>
          </a:xfrm>
        </p:spPr>
      </p:pic>
    </p:spTree>
    <p:extLst>
      <p:ext uri="{BB962C8B-B14F-4D97-AF65-F5344CB8AC3E}">
        <p14:creationId xmlns:p14="http://schemas.microsoft.com/office/powerpoint/2010/main" val="975828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1121-2054-40.1245404">
            <a:hlinkClick r:id="" action="ppaction://media"/>
            <a:extLst>
              <a:ext uri="{FF2B5EF4-FFF2-40B4-BE49-F238E27FC236}">
                <a16:creationId xmlns:a16="http://schemas.microsoft.com/office/drawing/2014/main" id="{EA507403-204F-3033-E9B1-4BF602EA719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691" end="3466.583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0202" y="1874519"/>
            <a:ext cx="8031593" cy="451777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433B9DC-ECB0-27D7-C437-F6565A9DD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Resultado</a:t>
            </a:r>
          </a:p>
        </p:txBody>
      </p:sp>
    </p:spTree>
    <p:extLst>
      <p:ext uri="{BB962C8B-B14F-4D97-AF65-F5344CB8AC3E}">
        <p14:creationId xmlns:p14="http://schemas.microsoft.com/office/powerpoint/2010/main" val="1245441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B1B249-C690-EBCB-71B5-9D8DDD375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Extras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7715C2-91E3-C60A-53D1-444239621B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600944" cy="4351338"/>
          </a:xfrm>
        </p:spPr>
        <p:txBody>
          <a:bodyPr/>
          <a:lstStyle/>
          <a:p>
            <a:r>
              <a:rPr lang="es-ES" dirty="0"/>
              <a:t>Efectos de sonido para el gancho y la patada.</a:t>
            </a:r>
          </a:p>
          <a:p>
            <a:endParaRPr lang="es-ES" dirty="0"/>
          </a:p>
          <a:p>
            <a:r>
              <a:rPr lang="es-ES" dirty="0"/>
              <a:t>2 niveles, cada uno explica una mecánica con un tutorial sencillo.</a:t>
            </a:r>
          </a:p>
          <a:p>
            <a:endParaRPr lang="es-ES" dirty="0"/>
          </a:p>
          <a:p>
            <a:r>
              <a:rPr lang="es-ES" dirty="0"/>
              <a:t>Gancho y patada animados.</a:t>
            </a:r>
          </a:p>
          <a:p>
            <a:endParaRPr lang="es-ES" dirty="0"/>
          </a:p>
          <a:p>
            <a:r>
              <a:rPr lang="es-ES" dirty="0"/>
              <a:t>El juego ahora es mucho más divertido :)</a:t>
            </a:r>
          </a:p>
        </p:txBody>
      </p:sp>
    </p:spTree>
    <p:extLst>
      <p:ext uri="{BB962C8B-B14F-4D97-AF65-F5344CB8AC3E}">
        <p14:creationId xmlns:p14="http://schemas.microsoft.com/office/powerpoint/2010/main" val="3840340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Personalizado 1">
      <a:majorFont>
        <a:latin typeface="Cascadia Mono"/>
        <a:ea typeface=""/>
        <a:cs typeface=""/>
      </a:majorFont>
      <a:minorFont>
        <a:latin typeface="Cascadia Mono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</TotalTime>
  <Words>203</Words>
  <Application>Microsoft Office PowerPoint</Application>
  <PresentationFormat>Panorámica</PresentationFormat>
  <Paragraphs>31</Paragraphs>
  <Slides>10</Slides>
  <Notes>0</Notes>
  <HiddenSlides>0</HiddenSlides>
  <MMClips>4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3" baseType="lpstr">
      <vt:lpstr>Arial</vt:lpstr>
      <vt:lpstr>Cascadia Mono</vt:lpstr>
      <vt:lpstr>Office Theme</vt:lpstr>
      <vt:lpstr>Extensión de prototipo: Unity FPS Microgame</vt:lpstr>
      <vt:lpstr>2 mecánicas</vt:lpstr>
      <vt:lpstr>1. Rocket Jumping</vt:lpstr>
      <vt:lpstr>Resultado</vt:lpstr>
      <vt:lpstr>2.1. Gancho</vt:lpstr>
      <vt:lpstr>Resultado</vt:lpstr>
      <vt:lpstr>2.2. Patada con gancho</vt:lpstr>
      <vt:lpstr>Resultado</vt:lpstr>
      <vt:lpstr>Extras</vt:lpstr>
      <vt:lpstr>Resultado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Miguel Rico Feo</dc:creator>
  <cp:lastModifiedBy>Miguel Rico Feo</cp:lastModifiedBy>
  <cp:revision>1</cp:revision>
  <dcterms:created xsi:type="dcterms:W3CDTF">2024-11-21T19:43:57Z</dcterms:created>
  <dcterms:modified xsi:type="dcterms:W3CDTF">2024-11-21T21:13:03Z</dcterms:modified>
</cp:coreProperties>
</file>

<file path=docProps/thumbnail.jpeg>
</file>